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833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3B0A0-E13A-0F4C-AA18-BE42DE948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1C24B3-6F61-BD4E-9A20-350B3BA5B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D8AF86-B768-7944-8698-7A7C697E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2E01-BA14-0648-A40F-B198297633B2}" type="datetimeFigureOut">
              <a:rPr lang="es-CL" smtClean="0"/>
              <a:t>26-07-20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22C97-9EC3-5849-8812-829BE143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C1530-6361-0645-9459-A87AAD59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E8B4-9E0F-C642-B050-D6C6FBBFC9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65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91F4F-62E5-484B-BA88-CD7D0173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15973F-92E6-3E4B-A282-E828BD92F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6F65B7-B66C-144A-83B4-0C1BBE2B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2E01-BA14-0648-A40F-B198297633B2}" type="datetimeFigureOut">
              <a:rPr lang="es-CL" smtClean="0"/>
              <a:t>26-07-20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53AEA2-4212-F343-8385-1A964704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181695-D859-9D43-B7FA-6B0E80D5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E8B4-9E0F-C642-B050-D6C6FBBFC9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007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307534-DAEA-2441-974A-0A291BBF5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7FF330-2ECE-2E42-A924-5ED4BB4B0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EA194-59CD-034E-9FDA-9671CA68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2E01-BA14-0648-A40F-B198297633B2}" type="datetimeFigureOut">
              <a:rPr lang="es-CL" smtClean="0"/>
              <a:t>26-07-20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9DC46-B34D-AC47-929E-85CAD560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E9BF94-B7B0-0E4A-9BE6-CB080137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E8B4-9E0F-C642-B050-D6C6FBBFC9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040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F0330-CC57-514C-B233-C8BF46BD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60EEFB-E88D-C648-929D-210E9634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CF6D5A-18F2-D04A-A73E-5A7EAB1C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2E01-BA14-0648-A40F-B198297633B2}" type="datetimeFigureOut">
              <a:rPr lang="es-CL" smtClean="0"/>
              <a:t>26-07-20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B43679-457C-164B-94F4-418DD691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5EEB25-8D29-AC4B-B7E3-B1A103EF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E8B4-9E0F-C642-B050-D6C6FBBFC9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523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A8450-450D-EC4D-8F82-067DB3EB0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DC85EE-A4AE-DD4D-B99F-9DF1B8B22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C27C1C-6E3B-834E-A830-6C700678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2E01-BA14-0648-A40F-B198297633B2}" type="datetimeFigureOut">
              <a:rPr lang="es-CL" smtClean="0"/>
              <a:t>26-07-20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E5FCC0-0E17-5745-A3AF-BCEF943C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B992F2-116F-9A48-8455-59189BEB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E8B4-9E0F-C642-B050-D6C6FBBFC9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476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66C23-50EE-FF4C-A1BE-530518D2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637CFA-DF72-304F-A38C-EF924C74A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8C34A9-FA38-6F41-945A-86699D7AC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3A2775-E061-7A4D-82BE-98C901FA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2E01-BA14-0648-A40F-B198297633B2}" type="datetimeFigureOut">
              <a:rPr lang="es-CL" smtClean="0"/>
              <a:t>26-07-20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B93D58-00AF-6449-875F-A65E5325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1DCE16-D1FD-3644-9DF6-EBB6FA2C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E8B4-9E0F-C642-B050-D6C6FBBFC9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982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ADBFE-88BB-894B-9C52-58B0662E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57DEAF-2139-8C4B-9612-4CF42C8F1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4758F-AEFE-A74A-AF30-9B6E361D0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AEB74E-2CB7-B149-B6D3-F50FDBDDB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F950E0-95E0-0042-ADBA-EF1216A3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6E26A3-0F81-3044-BAF2-B06E1894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2E01-BA14-0648-A40F-B198297633B2}" type="datetimeFigureOut">
              <a:rPr lang="es-CL" smtClean="0"/>
              <a:t>26-07-20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E96E7F-A000-BF4C-89D4-B177F677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9B12F9-BF8E-0342-AB94-F3F2B611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E8B4-9E0F-C642-B050-D6C6FBBFC9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629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1E833-CB3F-6048-9595-817723F9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370251-487C-7143-9E8B-E0E1B87E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2E01-BA14-0648-A40F-B198297633B2}" type="datetimeFigureOut">
              <a:rPr lang="es-CL" smtClean="0"/>
              <a:t>26-07-20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48760A-6218-8349-A681-49CF38CD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F12238-C60D-9040-9C5B-EAA216CC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E8B4-9E0F-C642-B050-D6C6FBBFC9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136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681FF5-F81B-F74B-9D6D-182302C3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2E01-BA14-0648-A40F-B198297633B2}" type="datetimeFigureOut">
              <a:rPr lang="es-CL" smtClean="0"/>
              <a:t>26-07-20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8DD007-3ABA-8A4E-B364-C3EF58C5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A22D0F-172C-344A-9D66-61448EF0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E8B4-9E0F-C642-B050-D6C6FBBFC9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9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DA36A-FCAF-374A-80E3-7CF603EE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881691-9989-6C4D-83C9-6FA5DDDBE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C7E26F-06F6-B541-B89F-5B5986E80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78FB74-C70C-3E4C-8509-D0CE43A8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2E01-BA14-0648-A40F-B198297633B2}" type="datetimeFigureOut">
              <a:rPr lang="es-CL" smtClean="0"/>
              <a:t>26-07-20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F99F4A-1A12-B24A-A133-C91E10F9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46EB3B-2AE1-D94F-8B3C-CF8BB66C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E8B4-9E0F-C642-B050-D6C6FBBFC9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814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472ED-2024-C745-9A16-EDFCD3EA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D905EF-D1B1-494E-A83E-2DD6A674D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6F5FE8-654A-C042-9FCA-25B78A034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153622-E415-8949-9776-6D0CD655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2E01-BA14-0648-A40F-B198297633B2}" type="datetimeFigureOut">
              <a:rPr lang="es-CL" smtClean="0"/>
              <a:t>26-07-20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F82F28-21A7-D848-B853-283E2E31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93021C-E285-6A46-8E43-EF7281BA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E8B4-9E0F-C642-B050-D6C6FBBFC9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23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74365E-39B7-3945-9E22-84BC9461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373055-8716-8D4F-B3C6-A819B7AB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339555-3D6E-D549-A3A0-B3C0C3C5D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2E01-BA14-0648-A40F-B198297633B2}" type="datetimeFigureOut">
              <a:rPr lang="es-CL" smtClean="0"/>
              <a:t>26-07-20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FB8384-D1BC-054E-BABB-3195D0DAD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7B175A-82B6-0845-8C80-72F89EA3F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0E8B4-9E0F-C642-B050-D6C6FBBFC95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18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8CBB0B-C26A-534C-AE8A-6944F1D69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5" y="1"/>
            <a:ext cx="11773465" cy="13373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36F0A1-BE7B-AF40-9AD2-686E1E02A7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5041900"/>
            <a:ext cx="2705099" cy="180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E2CB0E2-170D-4E4A-9AB3-13F5E688EF31}"/>
              </a:ext>
            </a:extLst>
          </p:cNvPr>
          <p:cNvCxnSpPr>
            <a:cxnSpLocks/>
          </p:cNvCxnSpPr>
          <p:nvPr/>
        </p:nvCxnSpPr>
        <p:spPr>
          <a:xfrm>
            <a:off x="400053" y="0"/>
            <a:ext cx="0" cy="677799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14ABCB7-EEAD-7C4A-B77F-F6F52BB1721D}"/>
              </a:ext>
            </a:extLst>
          </p:cNvPr>
          <p:cNvCxnSpPr>
            <a:cxnSpLocks/>
          </p:cNvCxnSpPr>
          <p:nvPr/>
        </p:nvCxnSpPr>
        <p:spPr>
          <a:xfrm flipH="1">
            <a:off x="0" y="6383655"/>
            <a:ext cx="1003554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DE874201-2F4A-5F4C-B742-3055F5E85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4" y="1"/>
            <a:ext cx="1337310" cy="133731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23490A3-EF9D-F148-9C1E-D98AC34C7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165" y="5943600"/>
            <a:ext cx="1901759" cy="834390"/>
          </a:xfrm>
          <a:prstGeom prst="rect">
            <a:avLst/>
          </a:prstGeom>
        </p:spPr>
      </p:pic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EF13CBD-9149-DA4A-BB90-D79494D95156}"/>
              </a:ext>
            </a:extLst>
          </p:cNvPr>
          <p:cNvCxnSpPr>
            <a:cxnSpLocks/>
          </p:cNvCxnSpPr>
          <p:nvPr/>
        </p:nvCxnSpPr>
        <p:spPr>
          <a:xfrm flipH="1">
            <a:off x="11075670" y="6389370"/>
            <a:ext cx="10811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389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Zerega Tallia</dc:creator>
  <cp:lastModifiedBy>Elías Karmach Sánchez</cp:lastModifiedBy>
  <cp:revision>4</cp:revision>
  <dcterms:created xsi:type="dcterms:W3CDTF">2020-07-24T15:25:34Z</dcterms:created>
  <dcterms:modified xsi:type="dcterms:W3CDTF">2020-07-27T01:52:23Z</dcterms:modified>
</cp:coreProperties>
</file>